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219456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33" d="100"/>
          <a:sy n="33" d="100"/>
        </p:scale>
        <p:origin x="144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3591562"/>
            <a:ext cx="18653760" cy="764032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1526522"/>
            <a:ext cx="16459200" cy="529843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2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168400"/>
            <a:ext cx="473202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168400"/>
            <a:ext cx="1392174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7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9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5471167"/>
            <a:ext cx="18928080" cy="912875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14686287"/>
            <a:ext cx="18928080" cy="48005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5842000"/>
            <a:ext cx="932688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5842000"/>
            <a:ext cx="932688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4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168405"/>
            <a:ext cx="1892808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5379722"/>
            <a:ext cx="9284016" cy="263651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8016240"/>
            <a:ext cx="9284016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5379722"/>
            <a:ext cx="9329738" cy="263651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8016240"/>
            <a:ext cx="932973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6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4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5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463040"/>
            <a:ext cx="7078027" cy="512064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3159765"/>
            <a:ext cx="11109960" cy="155956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6583680"/>
            <a:ext cx="7078027" cy="1219708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7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463040"/>
            <a:ext cx="7078027" cy="512064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3159765"/>
            <a:ext cx="11109960" cy="155956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6583680"/>
            <a:ext cx="7078027" cy="1219708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1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168405"/>
            <a:ext cx="1892808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5842000"/>
            <a:ext cx="1892808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20340325"/>
            <a:ext cx="49377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E7FC2-09D5-4D42-87F4-736809622024}" type="datetimeFigureOut">
              <a:rPr lang="en-US" smtClean="0"/>
              <a:t>04-Sep-22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20340325"/>
            <a:ext cx="49377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95413-BB36-4FF6-BCAA-B8A5184E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0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png"/><Relationship Id="rId28" Type="http://schemas.openxmlformats.org/officeDocument/2006/relationships/image" Target="../media/image27.jpe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Relationship Id="rId27" Type="http://schemas.openxmlformats.org/officeDocument/2006/relationships/image" Target="../media/image26.jpe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>
            <a:extLst>
              <a:ext uri="{FF2B5EF4-FFF2-40B4-BE49-F238E27FC236}">
                <a16:creationId xmlns:a16="http://schemas.microsoft.com/office/drawing/2014/main" id="{60FA0B1F-847A-A239-12AE-1C87E374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418061" y="12587966"/>
            <a:ext cx="4317073" cy="675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4" name="Picture 74">
            <a:extLst>
              <a:ext uri="{FF2B5EF4-FFF2-40B4-BE49-F238E27FC236}">
                <a16:creationId xmlns:a16="http://schemas.microsoft.com/office/drawing/2014/main" id="{0E8F5C46-413C-BA6D-C2C5-0AE95FC0B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07963" y="3235463"/>
            <a:ext cx="5486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0" name="Picture 74">
            <a:extLst>
              <a:ext uri="{FF2B5EF4-FFF2-40B4-BE49-F238E27FC236}">
                <a16:creationId xmlns:a16="http://schemas.microsoft.com/office/drawing/2014/main" id="{915CC8FD-C2B1-C8AA-746A-1710D6C3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822873" y="3133139"/>
            <a:ext cx="5486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163AD580-27E6-6107-C799-D9097CA6E05C}"/>
              </a:ext>
            </a:extLst>
          </p:cNvPr>
          <p:cNvSpPr/>
          <p:nvPr/>
        </p:nvSpPr>
        <p:spPr>
          <a:xfrm>
            <a:off x="893260" y="5198293"/>
            <a:ext cx="8988032" cy="1612408"/>
          </a:xfrm>
          <a:prstGeom prst="arc">
            <a:avLst>
              <a:gd name="adj1" fmla="val 10794215"/>
              <a:gd name="adj2" fmla="val 30191"/>
            </a:avLst>
          </a:prstGeom>
          <a:ln w="53975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0" name="Group 2199">
            <a:extLst>
              <a:ext uri="{FF2B5EF4-FFF2-40B4-BE49-F238E27FC236}">
                <a16:creationId xmlns:a16="http://schemas.microsoft.com/office/drawing/2014/main" id="{F656300A-763C-4DCF-58B4-4E3E27062366}"/>
              </a:ext>
            </a:extLst>
          </p:cNvPr>
          <p:cNvGrpSpPr/>
          <p:nvPr/>
        </p:nvGrpSpPr>
        <p:grpSpPr>
          <a:xfrm>
            <a:off x="15471474" y="8208450"/>
            <a:ext cx="6219925" cy="4394377"/>
            <a:chOff x="2965764" y="8508217"/>
            <a:chExt cx="6219925" cy="4394377"/>
          </a:xfrm>
        </p:grpSpPr>
        <p:pic>
          <p:nvPicPr>
            <p:cNvPr id="2201" name="Picture 10">
              <a:extLst>
                <a:ext uri="{FF2B5EF4-FFF2-40B4-BE49-F238E27FC236}">
                  <a16:creationId xmlns:a16="http://schemas.microsoft.com/office/drawing/2014/main" id="{176A798F-C08A-F253-83A9-9110059C0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764" y="8508217"/>
              <a:ext cx="6219925" cy="4394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2" name="Picture 30">
              <a:extLst>
                <a:ext uri="{FF2B5EF4-FFF2-40B4-BE49-F238E27FC236}">
                  <a16:creationId xmlns:a16="http://schemas.microsoft.com/office/drawing/2014/main" id="{FA54D598-5C46-6BAB-DC33-3AB8E0DE4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5575" y="8960924"/>
              <a:ext cx="4297229" cy="3156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99" name="Group 2198">
            <a:extLst>
              <a:ext uri="{FF2B5EF4-FFF2-40B4-BE49-F238E27FC236}">
                <a16:creationId xmlns:a16="http://schemas.microsoft.com/office/drawing/2014/main" id="{1B977538-7835-96A0-0DF5-422004C1783F}"/>
              </a:ext>
            </a:extLst>
          </p:cNvPr>
          <p:cNvGrpSpPr/>
          <p:nvPr/>
        </p:nvGrpSpPr>
        <p:grpSpPr>
          <a:xfrm>
            <a:off x="2965764" y="8508217"/>
            <a:ext cx="6219925" cy="4394377"/>
            <a:chOff x="2965764" y="8508217"/>
            <a:chExt cx="6219925" cy="4394377"/>
          </a:xfrm>
        </p:grpSpPr>
        <p:pic>
          <p:nvPicPr>
            <p:cNvPr id="2198" name="Picture 10">
              <a:extLst>
                <a:ext uri="{FF2B5EF4-FFF2-40B4-BE49-F238E27FC236}">
                  <a16:creationId xmlns:a16="http://schemas.microsoft.com/office/drawing/2014/main" id="{C474354C-786F-E757-4D04-89AEFF869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764" y="8508217"/>
              <a:ext cx="6219925" cy="4394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2" name="Picture 30">
              <a:extLst>
                <a:ext uri="{FF2B5EF4-FFF2-40B4-BE49-F238E27FC236}">
                  <a16:creationId xmlns:a16="http://schemas.microsoft.com/office/drawing/2014/main" id="{6166BB71-63F7-7E92-2A90-717FEFA53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5575" y="8960924"/>
              <a:ext cx="4297229" cy="3156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24" name="Straight Arrow Connector 2123">
            <a:extLst>
              <a:ext uri="{FF2B5EF4-FFF2-40B4-BE49-F238E27FC236}">
                <a16:creationId xmlns:a16="http://schemas.microsoft.com/office/drawing/2014/main" id="{FA91611A-22FA-02A3-C7A8-D7E5AB5C8F19}"/>
              </a:ext>
            </a:extLst>
          </p:cNvPr>
          <p:cNvCxnSpPr>
            <a:cxnSpLocks/>
            <a:endCxn id="1123" idx="3"/>
          </p:cNvCxnSpPr>
          <p:nvPr/>
        </p:nvCxnSpPr>
        <p:spPr>
          <a:xfrm flipH="1" flipV="1">
            <a:off x="2732190" y="5283020"/>
            <a:ext cx="1423159" cy="1204520"/>
          </a:xfrm>
          <a:prstGeom prst="straightConnector1">
            <a:avLst/>
          </a:prstGeom>
          <a:ln w="539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5" name="Straight Arrow Connector 2104">
            <a:extLst>
              <a:ext uri="{FF2B5EF4-FFF2-40B4-BE49-F238E27FC236}">
                <a16:creationId xmlns:a16="http://schemas.microsoft.com/office/drawing/2014/main" id="{3AB3D792-687F-26DC-BE33-84872549B20D}"/>
              </a:ext>
            </a:extLst>
          </p:cNvPr>
          <p:cNvCxnSpPr>
            <a:cxnSpLocks/>
          </p:cNvCxnSpPr>
          <p:nvPr/>
        </p:nvCxnSpPr>
        <p:spPr>
          <a:xfrm>
            <a:off x="6338276" y="5040826"/>
            <a:ext cx="11065580" cy="6529890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3" name="Picture 8" descr="Creality 3D Printer Kits 6PCS Endstop Limit Switch Module Endstop RAMPS 1.4  RepRap X/Y/Z Switch for 3D Printer Parts|3D Printer Parts &amp; Accessories| -  AliExpress">
            <a:extLst>
              <a:ext uri="{FF2B5EF4-FFF2-40B4-BE49-F238E27FC236}">
                <a16:creationId xmlns:a16="http://schemas.microsoft.com/office/drawing/2014/main" id="{875A1433-0108-D68B-64DB-E75D9D14E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19596" y="3818302"/>
            <a:ext cx="1349397" cy="134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5" name="Straight Arrow Connector 1094">
            <a:extLst>
              <a:ext uri="{FF2B5EF4-FFF2-40B4-BE49-F238E27FC236}">
                <a16:creationId xmlns:a16="http://schemas.microsoft.com/office/drawing/2014/main" id="{B2C53A07-B966-5144-556B-89F32138AC12}"/>
              </a:ext>
            </a:extLst>
          </p:cNvPr>
          <p:cNvCxnSpPr>
            <a:cxnSpLocks/>
          </p:cNvCxnSpPr>
          <p:nvPr/>
        </p:nvCxnSpPr>
        <p:spPr>
          <a:xfrm>
            <a:off x="3434892" y="5080000"/>
            <a:ext cx="1978284" cy="6751621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5" name="Picture 2114">
            <a:extLst>
              <a:ext uri="{FF2B5EF4-FFF2-40B4-BE49-F238E27FC236}">
                <a16:creationId xmlns:a16="http://schemas.microsoft.com/office/drawing/2014/main" id="{714C554F-BDC4-8B70-1E7A-9D1A713231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41" t="37304" r="4987" b="37148"/>
          <a:stretch/>
        </p:blipFill>
        <p:spPr>
          <a:xfrm>
            <a:off x="3129601" y="5407791"/>
            <a:ext cx="4629185" cy="1377232"/>
          </a:xfrm>
          <a:prstGeom prst="rect">
            <a:avLst/>
          </a:prstGeom>
        </p:spPr>
      </p:pic>
      <p:cxnSp>
        <p:nvCxnSpPr>
          <p:cNvPr id="1170" name="Straight Arrow Connector 1169">
            <a:extLst>
              <a:ext uri="{FF2B5EF4-FFF2-40B4-BE49-F238E27FC236}">
                <a16:creationId xmlns:a16="http://schemas.microsoft.com/office/drawing/2014/main" id="{53BDC186-D4D4-D0E2-590C-F08A23F34F7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171382" y="6043918"/>
            <a:ext cx="2704534" cy="56857"/>
          </a:xfrm>
          <a:prstGeom prst="straightConnector1">
            <a:avLst/>
          </a:prstGeom>
          <a:ln w="539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" name="Straight Arrow Connector 1166">
            <a:extLst>
              <a:ext uri="{FF2B5EF4-FFF2-40B4-BE49-F238E27FC236}">
                <a16:creationId xmlns:a16="http://schemas.microsoft.com/office/drawing/2014/main" id="{12704BA0-C7D9-25C7-739D-64D220CF0D2B}"/>
              </a:ext>
            </a:extLst>
          </p:cNvPr>
          <p:cNvCxnSpPr>
            <a:cxnSpLocks/>
            <a:stCxn id="1160" idx="3"/>
          </p:cNvCxnSpPr>
          <p:nvPr/>
        </p:nvCxnSpPr>
        <p:spPr>
          <a:xfrm>
            <a:off x="920327" y="5985877"/>
            <a:ext cx="2834315" cy="79572"/>
          </a:xfrm>
          <a:prstGeom prst="straightConnector1">
            <a:avLst/>
          </a:prstGeom>
          <a:ln w="539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Amazon.com: ESUPPORT 16mm 12V 3A Power Symbol Angel Eye Halo Car Blue LED  Light Metal Push Button Toggle Switch Socket Plug Wire : Automotive">
            <a:extLst>
              <a:ext uri="{FF2B5EF4-FFF2-40B4-BE49-F238E27FC236}">
                <a16:creationId xmlns:a16="http://schemas.microsoft.com/office/drawing/2014/main" id="{B76A415D-C1AD-9EED-F61A-821E6522B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8"/>
          <a:stretch/>
        </p:blipFill>
        <p:spPr bwMode="auto">
          <a:xfrm rot="10800000" flipH="1" flipV="1">
            <a:off x="9327686" y="14563859"/>
            <a:ext cx="1540423" cy="187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BA2044EF-462F-4176-83C4-6F0675B2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756504" y="11800863"/>
            <a:ext cx="725248" cy="176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E2C80AF9-539A-0D81-63E3-ED504F469F91}"/>
              </a:ext>
            </a:extLst>
          </p:cNvPr>
          <p:cNvGrpSpPr/>
          <p:nvPr/>
        </p:nvGrpSpPr>
        <p:grpSpPr>
          <a:xfrm>
            <a:off x="12182486" y="3448356"/>
            <a:ext cx="3108547" cy="3151394"/>
            <a:chOff x="9629870" y="9211405"/>
            <a:chExt cx="3108547" cy="3151394"/>
          </a:xfrm>
        </p:grpSpPr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4CEB445A-88B6-27C3-4292-C81FBBEF2BCF}"/>
                </a:ext>
              </a:extLst>
            </p:cNvPr>
            <p:cNvGrpSpPr/>
            <p:nvPr/>
          </p:nvGrpSpPr>
          <p:grpSpPr>
            <a:xfrm>
              <a:off x="9629870" y="9211405"/>
              <a:ext cx="3108547" cy="3151394"/>
              <a:chOff x="17925311" y="7837912"/>
              <a:chExt cx="3108547" cy="3151394"/>
            </a:xfrm>
          </p:grpSpPr>
          <p:pic>
            <p:nvPicPr>
              <p:cNvPr id="1100" name="Picture 26">
                <a:extLst>
                  <a:ext uri="{FF2B5EF4-FFF2-40B4-BE49-F238E27FC236}">
                    <a16:creationId xmlns:a16="http://schemas.microsoft.com/office/drawing/2014/main" id="{AF9804B4-0436-AADD-0B5E-AF395A61C5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7" t="2435" r="2048" b="2492"/>
              <a:stretch/>
            </p:blipFill>
            <p:spPr bwMode="auto">
              <a:xfrm>
                <a:off x="17925311" y="7837912"/>
                <a:ext cx="3108547" cy="3151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8" name="Picture 32">
                <a:extLst>
                  <a:ext uri="{FF2B5EF4-FFF2-40B4-BE49-F238E27FC236}">
                    <a16:creationId xmlns:a16="http://schemas.microsoft.com/office/drawing/2014/main" id="{BD90E716-26C2-BEA7-7FA0-88A65EEBF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537" b="29492"/>
              <a:stretch/>
            </p:blipFill>
            <p:spPr bwMode="auto">
              <a:xfrm>
                <a:off x="18026410" y="7982803"/>
                <a:ext cx="2949828" cy="2815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24" name="Picture 40">
              <a:extLst>
                <a:ext uri="{FF2B5EF4-FFF2-40B4-BE49-F238E27FC236}">
                  <a16:creationId xmlns:a16="http://schemas.microsoft.com/office/drawing/2014/main" id="{E62B5DA8-F631-14D8-1515-400C2A922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2851">
              <a:off x="11560792" y="11206307"/>
              <a:ext cx="937104" cy="93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9" name="Group 1148">
            <a:extLst>
              <a:ext uri="{FF2B5EF4-FFF2-40B4-BE49-F238E27FC236}">
                <a16:creationId xmlns:a16="http://schemas.microsoft.com/office/drawing/2014/main" id="{387D984E-0480-B2C2-237C-E04FEEB46392}"/>
              </a:ext>
            </a:extLst>
          </p:cNvPr>
          <p:cNvGrpSpPr/>
          <p:nvPr/>
        </p:nvGrpSpPr>
        <p:grpSpPr>
          <a:xfrm flipH="1">
            <a:off x="15012431" y="18234131"/>
            <a:ext cx="5738586" cy="3177021"/>
            <a:chOff x="377497" y="17731028"/>
            <a:chExt cx="5738586" cy="3177021"/>
          </a:xfrm>
        </p:grpSpPr>
        <p:pic>
          <p:nvPicPr>
            <p:cNvPr id="1101" name="Picture 28" descr="LDO V0.1 Kit Wiring Guide (Rev. A/B/C/D) | LDO Docs">
              <a:extLst>
                <a:ext uri="{FF2B5EF4-FFF2-40B4-BE49-F238E27FC236}">
                  <a16:creationId xmlns:a16="http://schemas.microsoft.com/office/drawing/2014/main" id="{37D1C51F-A2B8-6594-4D4C-D556557F97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87" t="15173" r="13314" b="24767"/>
            <a:stretch/>
          </p:blipFill>
          <p:spPr bwMode="auto">
            <a:xfrm rot="10800000" flipH="1">
              <a:off x="4628911" y="19290007"/>
              <a:ext cx="1487172" cy="108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0" name="Picture 50" descr="Buy SONOFF S31 Lite 15A WiFi Smart Plug ETL Certified, Smart Outlet Timer  Switch, Works with Alexa &amp; Google Home Assistant, IFTTT Supporting, No Hub  Required, 2.4 Ghz WiFi Only Online in">
              <a:extLst>
                <a:ext uri="{FF2B5EF4-FFF2-40B4-BE49-F238E27FC236}">
                  <a16:creationId xmlns:a16="http://schemas.microsoft.com/office/drawing/2014/main" id="{B6457A71-E413-36D1-0781-99708BE8EC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15" t="12897" r="21155" b="12078"/>
            <a:stretch/>
          </p:blipFill>
          <p:spPr bwMode="auto">
            <a:xfrm flipH="1">
              <a:off x="377497" y="17731028"/>
              <a:ext cx="2301261" cy="3177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28" name="Group 1127">
              <a:extLst>
                <a:ext uri="{FF2B5EF4-FFF2-40B4-BE49-F238E27FC236}">
                  <a16:creationId xmlns:a16="http://schemas.microsoft.com/office/drawing/2014/main" id="{B865685C-84D1-2BC8-EA6A-7007B6CA9BC6}"/>
                </a:ext>
              </a:extLst>
            </p:cNvPr>
            <p:cNvGrpSpPr/>
            <p:nvPr/>
          </p:nvGrpSpPr>
          <p:grpSpPr>
            <a:xfrm>
              <a:off x="1956612" y="19627228"/>
              <a:ext cx="2672299" cy="546621"/>
              <a:chOff x="5831154" y="21167507"/>
              <a:chExt cx="2215729" cy="424478"/>
            </a:xfrm>
          </p:grpSpPr>
          <p:pic>
            <p:nvPicPr>
              <p:cNvPr id="1126" name="Picture 44">
                <a:extLst>
                  <a:ext uri="{FF2B5EF4-FFF2-40B4-BE49-F238E27FC236}">
                    <a16:creationId xmlns:a16="http://schemas.microsoft.com/office/drawing/2014/main" id="{F43371AE-9D23-8084-9C6C-BB427033D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4" r="-1"/>
              <a:stretch/>
            </p:blipFill>
            <p:spPr bwMode="auto">
              <a:xfrm rot="10800000">
                <a:off x="5831154" y="21167507"/>
                <a:ext cx="1150891" cy="424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7" name="Picture 46">
                <a:extLst>
                  <a:ext uri="{FF2B5EF4-FFF2-40B4-BE49-F238E27FC236}">
                    <a16:creationId xmlns:a16="http://schemas.microsoft.com/office/drawing/2014/main" id="{B290857D-E5A4-F7BE-1518-4F8C0DB2D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7"/>
              <a:stretch/>
            </p:blipFill>
            <p:spPr bwMode="auto">
              <a:xfrm>
                <a:off x="6985304" y="21227968"/>
                <a:ext cx="1061579" cy="345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7E0DC72C-115F-1AAD-2C2C-5BC027EBEBBA}"/>
              </a:ext>
            </a:extLst>
          </p:cNvPr>
          <p:cNvGrpSpPr/>
          <p:nvPr/>
        </p:nvGrpSpPr>
        <p:grpSpPr>
          <a:xfrm>
            <a:off x="1464782" y="558281"/>
            <a:ext cx="7868671" cy="3765379"/>
            <a:chOff x="548639" y="4066122"/>
            <a:chExt cx="6429728" cy="2809839"/>
          </a:xfrm>
        </p:grpSpPr>
        <p:pic>
          <p:nvPicPr>
            <p:cNvPr id="1120" name="Picture 34">
              <a:extLst>
                <a:ext uri="{FF2B5EF4-FFF2-40B4-BE49-F238E27FC236}">
                  <a16:creationId xmlns:a16="http://schemas.microsoft.com/office/drawing/2014/main" id="{2D46AC5B-DDC8-6741-42D2-9C4F736E96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70" t="8887" r="40044" b="13399"/>
            <a:stretch/>
          </p:blipFill>
          <p:spPr bwMode="auto">
            <a:xfrm>
              <a:off x="6047448" y="4472282"/>
              <a:ext cx="930919" cy="222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44" name="Group 1143">
              <a:extLst>
                <a:ext uri="{FF2B5EF4-FFF2-40B4-BE49-F238E27FC236}">
                  <a16:creationId xmlns:a16="http://schemas.microsoft.com/office/drawing/2014/main" id="{4D371E43-2DBC-47B8-170B-741A156DF11F}"/>
                </a:ext>
              </a:extLst>
            </p:cNvPr>
            <p:cNvGrpSpPr/>
            <p:nvPr/>
          </p:nvGrpSpPr>
          <p:grpSpPr>
            <a:xfrm>
              <a:off x="548639" y="4066122"/>
              <a:ext cx="5631181" cy="2809839"/>
              <a:chOff x="548639" y="4066122"/>
              <a:chExt cx="5631181" cy="2809839"/>
            </a:xfrm>
          </p:grpSpPr>
          <p:pic>
            <p:nvPicPr>
              <p:cNvPr id="1143" name="Picture 64">
                <a:extLst>
                  <a:ext uri="{FF2B5EF4-FFF2-40B4-BE49-F238E27FC236}">
                    <a16:creationId xmlns:a16="http://schemas.microsoft.com/office/drawing/2014/main" id="{9558F5D2-35C0-25D4-2DA8-D76C29B976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4" t="1417" r="12609" b="2067"/>
              <a:stretch/>
            </p:blipFill>
            <p:spPr bwMode="auto">
              <a:xfrm>
                <a:off x="548639" y="4066122"/>
                <a:ext cx="5631181" cy="2799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2" name="Picture 62">
                <a:extLst>
                  <a:ext uri="{FF2B5EF4-FFF2-40B4-BE49-F238E27FC236}">
                    <a16:creationId xmlns:a16="http://schemas.microsoft.com/office/drawing/2014/main" id="{4765649F-1603-256D-1631-4F142176DF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97" b="6700"/>
              <a:stretch/>
            </p:blipFill>
            <p:spPr bwMode="auto">
              <a:xfrm rot="5400000">
                <a:off x="2204925" y="5170873"/>
                <a:ext cx="2178920" cy="1231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A5ADEB46-58D8-9DB5-E60F-BA898BB6D9D4}"/>
              </a:ext>
            </a:extLst>
          </p:cNvPr>
          <p:cNvGrpSpPr/>
          <p:nvPr/>
        </p:nvGrpSpPr>
        <p:grpSpPr>
          <a:xfrm rot="10800000" flipV="1">
            <a:off x="8356195" y="3344593"/>
            <a:ext cx="629804" cy="378556"/>
            <a:chOff x="7580906" y="4341096"/>
            <a:chExt cx="1353374" cy="726418"/>
          </a:xfrm>
        </p:grpSpPr>
        <p:pic>
          <p:nvPicPr>
            <p:cNvPr id="1121" name="Picture 36" descr="Replacement for Nordson® 938123, Heater Cartridge">
              <a:extLst>
                <a:ext uri="{FF2B5EF4-FFF2-40B4-BE49-F238E27FC236}">
                  <a16:creationId xmlns:a16="http://schemas.microsoft.com/office/drawing/2014/main" id="{43E712E1-91ED-9733-F875-F3C1F74A3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6" t="27969" r="30661" b="41098"/>
            <a:stretch/>
          </p:blipFill>
          <p:spPr bwMode="auto">
            <a:xfrm>
              <a:off x="7580906" y="4341096"/>
              <a:ext cx="1353374" cy="502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2" name="Picture 38" descr="RTD Pt1000 and PT100 | Platinum Resistance Temperature Detector – Slice  Engineering">
              <a:extLst>
                <a:ext uri="{FF2B5EF4-FFF2-40B4-BE49-F238E27FC236}">
                  <a16:creationId xmlns:a16="http://schemas.microsoft.com/office/drawing/2014/main" id="{BEF84B06-3057-25DF-E64C-69A9F72CBE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80" b="39628"/>
            <a:stretch/>
          </p:blipFill>
          <p:spPr bwMode="auto">
            <a:xfrm>
              <a:off x="7580906" y="4791532"/>
              <a:ext cx="1353374" cy="275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3" name="Picture 38" descr="RTD Pt1000 and PT100 | Platinum Resistance Temperature Detector – Slice  Engineering">
            <a:extLst>
              <a:ext uri="{FF2B5EF4-FFF2-40B4-BE49-F238E27FC236}">
                <a16:creationId xmlns:a16="http://schemas.microsoft.com/office/drawing/2014/main" id="{9A6D3C2D-2A0F-962B-3FE0-A9C8F6F6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0" b="39628"/>
          <a:stretch/>
        </p:blipFill>
        <p:spPr bwMode="auto">
          <a:xfrm rot="5400000">
            <a:off x="2243839" y="4695083"/>
            <a:ext cx="976703" cy="19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0" name="Picture 70" descr="CLEARANCE - LDO Motors 40mm x 20mm 24V Brushless Cooling 2-Pin Blower Fan (1 Pack)">
            <a:extLst>
              <a:ext uri="{FF2B5EF4-FFF2-40B4-BE49-F238E27FC236}">
                <a16:creationId xmlns:a16="http://schemas.microsoft.com/office/drawing/2014/main" id="{24670A8E-14FF-1A4C-25F3-4C4CD5984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3" t="13267" r="49447" b="48823"/>
          <a:stretch/>
        </p:blipFill>
        <p:spPr bwMode="auto">
          <a:xfrm rot="16200000" flipH="1">
            <a:off x="11340632" y="1092296"/>
            <a:ext cx="1683709" cy="173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3" name="Picture 72">
            <a:extLst>
              <a:ext uri="{FF2B5EF4-FFF2-40B4-BE49-F238E27FC236}">
                <a16:creationId xmlns:a16="http://schemas.microsoft.com/office/drawing/2014/main" id="{FBA65400-9F8E-5A19-D5E5-86994DF1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220" y="12374438"/>
            <a:ext cx="2828625" cy="23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999349FD-3598-D7C1-8B2D-DACE1007B5FE}"/>
              </a:ext>
            </a:extLst>
          </p:cNvPr>
          <p:cNvGrpSpPr/>
          <p:nvPr/>
        </p:nvGrpSpPr>
        <p:grpSpPr>
          <a:xfrm>
            <a:off x="2062611" y="14831217"/>
            <a:ext cx="5695754" cy="2717915"/>
            <a:chOff x="2191123" y="14556742"/>
            <a:chExt cx="5695754" cy="27179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7BBB77-1263-D8CC-EB20-F67E91D8B622}"/>
                </a:ext>
              </a:extLst>
            </p:cNvPr>
            <p:cNvGrpSpPr/>
            <p:nvPr/>
          </p:nvGrpSpPr>
          <p:grpSpPr>
            <a:xfrm rot="10800000">
              <a:off x="2870771" y="14556742"/>
              <a:ext cx="5016106" cy="2717915"/>
              <a:chOff x="398647" y="6272212"/>
              <a:chExt cx="7155049" cy="3786187"/>
            </a:xfrm>
          </p:grpSpPr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C7A39B03-DB44-BDC4-E673-10239EC46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946335" y="8366124"/>
                <a:ext cx="1095376" cy="2190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FFD91F94-8C74-4E5A-0384-BFE72ADEF1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3575" y="6272212"/>
                <a:ext cx="5620121" cy="3786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58" name="Picture 1157">
              <a:extLst>
                <a:ext uri="{FF2B5EF4-FFF2-40B4-BE49-F238E27FC236}">
                  <a16:creationId xmlns:a16="http://schemas.microsoft.com/office/drawing/2014/main" id="{37BE7F1C-B3DB-A0CC-584F-68F277535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r="47573"/>
            <a:stretch/>
          </p:blipFill>
          <p:spPr>
            <a:xfrm>
              <a:off x="2191123" y="15432483"/>
              <a:ext cx="642304" cy="966432"/>
            </a:xfrm>
            <a:prstGeom prst="rect">
              <a:avLst/>
            </a:prstGeom>
          </p:spPr>
        </p:pic>
      </p:grpSp>
      <p:pic>
        <p:nvPicPr>
          <p:cNvPr id="2050" name="Picture 2" descr="ADXL345 Accelerometer Module Pinout, Features, Specs &amp; Datasheet">
            <a:extLst>
              <a:ext uri="{FF2B5EF4-FFF2-40B4-BE49-F238E27FC236}">
                <a16:creationId xmlns:a16="http://schemas.microsoft.com/office/drawing/2014/main" id="{66BF6DC1-C251-2ED8-0D83-676BC63A5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1" t="2871" r="4467" b="2898"/>
          <a:stretch/>
        </p:blipFill>
        <p:spPr bwMode="auto">
          <a:xfrm rot="10800000">
            <a:off x="13164308" y="7320378"/>
            <a:ext cx="1004094" cy="13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00B700F-2E23-3E11-0A93-1107DB37DCCB}"/>
              </a:ext>
            </a:extLst>
          </p:cNvPr>
          <p:cNvGrpSpPr/>
          <p:nvPr/>
        </p:nvGrpSpPr>
        <p:grpSpPr>
          <a:xfrm>
            <a:off x="14197634" y="430924"/>
            <a:ext cx="4803619" cy="2512990"/>
            <a:chOff x="11400907" y="314232"/>
            <a:chExt cx="4803619" cy="251299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4AE0892-AE9C-E7FE-ED6F-7C3AACFA97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9586" r="49445" b="23750"/>
            <a:stretch/>
          </p:blipFill>
          <p:spPr bwMode="auto">
            <a:xfrm>
              <a:off x="13113353" y="314232"/>
              <a:ext cx="1378727" cy="2179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C0B074D-B038-7723-ED37-AEC32A93C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3" t="12018" r="24363" b="11212"/>
            <a:stretch/>
          </p:blipFill>
          <p:spPr bwMode="auto">
            <a:xfrm>
              <a:off x="11400907" y="656144"/>
              <a:ext cx="1625662" cy="2171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CE6C5A04-8346-63D8-8D09-93873B50A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3" t="12018" r="24363" b="11212"/>
            <a:stretch/>
          </p:blipFill>
          <p:spPr bwMode="auto">
            <a:xfrm flipH="1">
              <a:off x="14578864" y="656144"/>
              <a:ext cx="1625662" cy="2171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8CB98-25CA-4025-4EE7-E84FC4AE7CC0}"/>
              </a:ext>
            </a:extLst>
          </p:cNvPr>
          <p:cNvCxnSpPr>
            <a:cxnSpLocks/>
          </p:cNvCxnSpPr>
          <p:nvPr/>
        </p:nvCxnSpPr>
        <p:spPr>
          <a:xfrm>
            <a:off x="2704915" y="7559040"/>
            <a:ext cx="1433601" cy="1653540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1F6C6-1B5B-5703-36A1-6DAA99CC5AF5}"/>
              </a:ext>
            </a:extLst>
          </p:cNvPr>
          <p:cNvCxnSpPr>
            <a:cxnSpLocks/>
          </p:cNvCxnSpPr>
          <p:nvPr/>
        </p:nvCxnSpPr>
        <p:spPr>
          <a:xfrm flipH="1">
            <a:off x="5314628" y="7571485"/>
            <a:ext cx="2822777" cy="1638708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51906A-AD7D-B9A8-FF73-F205109BC645}"/>
              </a:ext>
            </a:extLst>
          </p:cNvPr>
          <p:cNvCxnSpPr>
            <a:cxnSpLocks/>
          </p:cNvCxnSpPr>
          <p:nvPr/>
        </p:nvCxnSpPr>
        <p:spPr>
          <a:xfrm>
            <a:off x="4555067" y="6467798"/>
            <a:ext cx="166374" cy="2742395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9D69A-3B80-0429-7D41-E1447808A439}"/>
              </a:ext>
            </a:extLst>
          </p:cNvPr>
          <p:cNvCxnSpPr>
            <a:cxnSpLocks/>
          </p:cNvCxnSpPr>
          <p:nvPr/>
        </p:nvCxnSpPr>
        <p:spPr>
          <a:xfrm>
            <a:off x="5405150" y="2788280"/>
            <a:ext cx="14439" cy="3277169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AA2F7-A1E2-8F6E-8D9A-46A14A21E8B9}"/>
              </a:ext>
            </a:extLst>
          </p:cNvPr>
          <p:cNvCxnSpPr>
            <a:cxnSpLocks/>
          </p:cNvCxnSpPr>
          <p:nvPr/>
        </p:nvCxnSpPr>
        <p:spPr>
          <a:xfrm>
            <a:off x="4045744" y="3606204"/>
            <a:ext cx="211931" cy="0"/>
          </a:xfrm>
          <a:prstGeom prst="straightConnector1">
            <a:avLst/>
          </a:prstGeom>
          <a:ln w="53975"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ED900E-1F36-A0B1-93B5-9F2028CB0C06}"/>
              </a:ext>
            </a:extLst>
          </p:cNvPr>
          <p:cNvCxnSpPr>
            <a:cxnSpLocks/>
          </p:cNvCxnSpPr>
          <p:nvPr/>
        </p:nvCxnSpPr>
        <p:spPr>
          <a:xfrm>
            <a:off x="4005263" y="2827222"/>
            <a:ext cx="211931" cy="0"/>
          </a:xfrm>
          <a:prstGeom prst="straightConnector1">
            <a:avLst/>
          </a:prstGeom>
          <a:ln w="53975"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461C2A-EC34-4151-D242-C0F2B52C2A23}"/>
              </a:ext>
            </a:extLst>
          </p:cNvPr>
          <p:cNvCxnSpPr>
            <a:cxnSpLocks/>
          </p:cNvCxnSpPr>
          <p:nvPr/>
        </p:nvCxnSpPr>
        <p:spPr>
          <a:xfrm>
            <a:off x="4020413" y="2134591"/>
            <a:ext cx="211931" cy="0"/>
          </a:xfrm>
          <a:prstGeom prst="straightConnector1">
            <a:avLst/>
          </a:prstGeom>
          <a:ln w="53975"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DBC5F0E9-2DED-587E-8EF1-E28EB8841626}"/>
              </a:ext>
            </a:extLst>
          </p:cNvPr>
          <p:cNvCxnSpPr>
            <a:cxnSpLocks/>
          </p:cNvCxnSpPr>
          <p:nvPr/>
        </p:nvCxnSpPr>
        <p:spPr>
          <a:xfrm>
            <a:off x="4646926" y="3101379"/>
            <a:ext cx="1022354" cy="0"/>
          </a:xfrm>
          <a:prstGeom prst="straightConnector1">
            <a:avLst/>
          </a:prstGeom>
          <a:ln w="53975"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Arrow Connector 1128">
            <a:extLst>
              <a:ext uri="{FF2B5EF4-FFF2-40B4-BE49-F238E27FC236}">
                <a16:creationId xmlns:a16="http://schemas.microsoft.com/office/drawing/2014/main" id="{D88ABFA3-E062-607B-AB9E-DF66AB262A92}"/>
              </a:ext>
            </a:extLst>
          </p:cNvPr>
          <p:cNvCxnSpPr>
            <a:cxnSpLocks/>
          </p:cNvCxnSpPr>
          <p:nvPr/>
        </p:nvCxnSpPr>
        <p:spPr>
          <a:xfrm flipV="1">
            <a:off x="4646926" y="3579327"/>
            <a:ext cx="1022354" cy="14787"/>
          </a:xfrm>
          <a:prstGeom prst="straightConnector1">
            <a:avLst/>
          </a:prstGeom>
          <a:ln w="53975"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334F358A-0030-506A-E4A3-47BDA86B565B}"/>
              </a:ext>
            </a:extLst>
          </p:cNvPr>
          <p:cNvCxnSpPr>
            <a:cxnSpLocks/>
          </p:cNvCxnSpPr>
          <p:nvPr/>
        </p:nvCxnSpPr>
        <p:spPr>
          <a:xfrm>
            <a:off x="4632420" y="2595845"/>
            <a:ext cx="945995" cy="0"/>
          </a:xfrm>
          <a:prstGeom prst="straightConnector1">
            <a:avLst/>
          </a:prstGeom>
          <a:ln w="53975"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Arrow Connector 1136">
            <a:extLst>
              <a:ext uri="{FF2B5EF4-FFF2-40B4-BE49-F238E27FC236}">
                <a16:creationId xmlns:a16="http://schemas.microsoft.com/office/drawing/2014/main" id="{A3970D17-9B70-570E-D5CA-26759CC00948}"/>
              </a:ext>
            </a:extLst>
          </p:cNvPr>
          <p:cNvCxnSpPr>
            <a:cxnSpLocks/>
          </p:cNvCxnSpPr>
          <p:nvPr/>
        </p:nvCxnSpPr>
        <p:spPr>
          <a:xfrm>
            <a:off x="4613082" y="2127010"/>
            <a:ext cx="1056198" cy="0"/>
          </a:xfrm>
          <a:prstGeom prst="straightConnector1">
            <a:avLst/>
          </a:prstGeom>
          <a:ln w="53975"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3" name="Straight Arrow Connector 1172">
            <a:extLst>
              <a:ext uri="{FF2B5EF4-FFF2-40B4-BE49-F238E27FC236}">
                <a16:creationId xmlns:a16="http://schemas.microsoft.com/office/drawing/2014/main" id="{CC307229-9329-700E-8FB2-40571D93821E}"/>
              </a:ext>
            </a:extLst>
          </p:cNvPr>
          <p:cNvCxnSpPr>
            <a:cxnSpLocks/>
          </p:cNvCxnSpPr>
          <p:nvPr/>
        </p:nvCxnSpPr>
        <p:spPr>
          <a:xfrm>
            <a:off x="16633428" y="2471883"/>
            <a:ext cx="665246" cy="6385047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Straight Arrow Connector 1174">
            <a:extLst>
              <a:ext uri="{FF2B5EF4-FFF2-40B4-BE49-F238E27FC236}">
                <a16:creationId xmlns:a16="http://schemas.microsoft.com/office/drawing/2014/main" id="{A2F2CEEC-2D38-622A-4A62-AE4FEFB8AAB8}"/>
              </a:ext>
            </a:extLst>
          </p:cNvPr>
          <p:cNvCxnSpPr>
            <a:cxnSpLocks/>
          </p:cNvCxnSpPr>
          <p:nvPr/>
        </p:nvCxnSpPr>
        <p:spPr>
          <a:xfrm>
            <a:off x="15600457" y="2516789"/>
            <a:ext cx="1062775" cy="6313619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9" name="Straight Arrow Connector 1178">
            <a:extLst>
              <a:ext uri="{FF2B5EF4-FFF2-40B4-BE49-F238E27FC236}">
                <a16:creationId xmlns:a16="http://schemas.microsoft.com/office/drawing/2014/main" id="{B999D530-C29F-156C-3DC8-A341C95F7BC8}"/>
              </a:ext>
            </a:extLst>
          </p:cNvPr>
          <p:cNvCxnSpPr>
            <a:cxnSpLocks/>
          </p:cNvCxnSpPr>
          <p:nvPr/>
        </p:nvCxnSpPr>
        <p:spPr>
          <a:xfrm>
            <a:off x="17584811" y="2531073"/>
            <a:ext cx="315045" cy="6325857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>
            <a:extLst>
              <a:ext uri="{FF2B5EF4-FFF2-40B4-BE49-F238E27FC236}">
                <a16:creationId xmlns:a16="http://schemas.microsoft.com/office/drawing/2014/main" id="{BD1B99FB-2C3D-05C6-259B-0F1092BF3AE0}"/>
              </a:ext>
            </a:extLst>
          </p:cNvPr>
          <p:cNvCxnSpPr>
            <a:cxnSpLocks/>
          </p:cNvCxnSpPr>
          <p:nvPr/>
        </p:nvCxnSpPr>
        <p:spPr>
          <a:xfrm flipH="1">
            <a:off x="7338045" y="9528939"/>
            <a:ext cx="754632" cy="0"/>
          </a:xfrm>
          <a:prstGeom prst="straightConnector1">
            <a:avLst/>
          </a:prstGeom>
          <a:ln w="539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Connector: Elbow 2047">
            <a:extLst>
              <a:ext uri="{FF2B5EF4-FFF2-40B4-BE49-F238E27FC236}">
                <a16:creationId xmlns:a16="http://schemas.microsoft.com/office/drawing/2014/main" id="{D794191D-B715-C626-3EC9-05221CB0666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29169" y="13539723"/>
            <a:ext cx="10380984" cy="2519062"/>
          </a:xfrm>
          <a:prstGeom prst="bentConnector3">
            <a:avLst>
              <a:gd name="adj1" fmla="val 88643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Connector: Elbow 2048">
            <a:extLst>
              <a:ext uri="{FF2B5EF4-FFF2-40B4-BE49-F238E27FC236}">
                <a16:creationId xmlns:a16="http://schemas.microsoft.com/office/drawing/2014/main" id="{5E38005F-B81B-690E-A872-836A4F787E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90671" y="17693111"/>
            <a:ext cx="3816445" cy="509474"/>
          </a:xfrm>
          <a:prstGeom prst="bentConnector3">
            <a:avLst>
              <a:gd name="adj1" fmla="val 50000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Connector: Elbow 2050">
            <a:extLst>
              <a:ext uri="{FF2B5EF4-FFF2-40B4-BE49-F238E27FC236}">
                <a16:creationId xmlns:a16="http://schemas.microsoft.com/office/drawing/2014/main" id="{E9E2C875-A725-0A2E-84D5-C64B48FB9178}"/>
              </a:ext>
            </a:extLst>
          </p:cNvPr>
          <p:cNvCxnSpPr>
            <a:cxnSpLocks/>
          </p:cNvCxnSpPr>
          <p:nvPr/>
        </p:nvCxnSpPr>
        <p:spPr>
          <a:xfrm rot="5400000">
            <a:off x="4509468" y="11750905"/>
            <a:ext cx="5805175" cy="1361243"/>
          </a:xfrm>
          <a:prstGeom prst="bentConnector3">
            <a:avLst>
              <a:gd name="adj1" fmla="val 50000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Connector: Elbow 2064">
            <a:extLst>
              <a:ext uri="{FF2B5EF4-FFF2-40B4-BE49-F238E27FC236}">
                <a16:creationId xmlns:a16="http://schemas.microsoft.com/office/drawing/2014/main" id="{AC71F345-859D-08CE-34A7-F51E42B23A8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00208" y="9399077"/>
            <a:ext cx="4248094" cy="4033199"/>
          </a:xfrm>
          <a:prstGeom prst="bentConnector3">
            <a:avLst>
              <a:gd name="adj1" fmla="val 0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2AD25B5E-CFFB-A536-084F-3AF2E31F9E23}"/>
              </a:ext>
            </a:extLst>
          </p:cNvPr>
          <p:cNvCxnSpPr>
            <a:cxnSpLocks/>
          </p:cNvCxnSpPr>
          <p:nvPr/>
        </p:nvCxnSpPr>
        <p:spPr>
          <a:xfrm flipH="1">
            <a:off x="19735234" y="9315190"/>
            <a:ext cx="1422172" cy="0"/>
          </a:xfrm>
          <a:prstGeom prst="straightConnector1">
            <a:avLst/>
          </a:prstGeom>
          <a:ln w="539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F72CCF92-6779-874B-8C7F-449E57DCA35F}"/>
              </a:ext>
            </a:extLst>
          </p:cNvPr>
          <p:cNvCxnSpPr>
            <a:cxnSpLocks/>
          </p:cNvCxnSpPr>
          <p:nvPr/>
        </p:nvCxnSpPr>
        <p:spPr>
          <a:xfrm flipH="1">
            <a:off x="3558533" y="5708784"/>
            <a:ext cx="2518337" cy="4873491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02794D7E-2C0F-4E82-822C-5AAF6D25B6E2}"/>
              </a:ext>
            </a:extLst>
          </p:cNvPr>
          <p:cNvCxnSpPr>
            <a:cxnSpLocks/>
          </p:cNvCxnSpPr>
          <p:nvPr/>
        </p:nvCxnSpPr>
        <p:spPr>
          <a:xfrm flipH="1">
            <a:off x="3558534" y="5739505"/>
            <a:ext cx="2916224" cy="5210290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Arrow Connector 1104">
            <a:extLst>
              <a:ext uri="{FF2B5EF4-FFF2-40B4-BE49-F238E27FC236}">
                <a16:creationId xmlns:a16="http://schemas.microsoft.com/office/drawing/2014/main" id="{9A0FB9D0-5E81-C5B1-B1DE-2C93EE619E68}"/>
              </a:ext>
            </a:extLst>
          </p:cNvPr>
          <p:cNvCxnSpPr>
            <a:cxnSpLocks/>
          </p:cNvCxnSpPr>
          <p:nvPr/>
        </p:nvCxnSpPr>
        <p:spPr>
          <a:xfrm flipH="1">
            <a:off x="4508402" y="5739505"/>
            <a:ext cx="2305144" cy="6074794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Arrow Connector 1107">
            <a:extLst>
              <a:ext uri="{FF2B5EF4-FFF2-40B4-BE49-F238E27FC236}">
                <a16:creationId xmlns:a16="http://schemas.microsoft.com/office/drawing/2014/main" id="{01898EAA-691F-05C6-6FE8-66135B5A25BA}"/>
              </a:ext>
            </a:extLst>
          </p:cNvPr>
          <p:cNvCxnSpPr>
            <a:cxnSpLocks/>
            <a:stCxn id="1118" idx="2"/>
          </p:cNvCxnSpPr>
          <p:nvPr/>
        </p:nvCxnSpPr>
        <p:spPr>
          <a:xfrm flipH="1">
            <a:off x="4094555" y="6409073"/>
            <a:ext cx="9663944" cy="5397705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Arrow Connector 1113">
            <a:extLst>
              <a:ext uri="{FF2B5EF4-FFF2-40B4-BE49-F238E27FC236}">
                <a16:creationId xmlns:a16="http://schemas.microsoft.com/office/drawing/2014/main" id="{48956998-7D05-093F-F473-C147066D54B0}"/>
              </a:ext>
            </a:extLst>
          </p:cNvPr>
          <p:cNvCxnSpPr>
            <a:cxnSpLocks/>
          </p:cNvCxnSpPr>
          <p:nvPr/>
        </p:nvCxnSpPr>
        <p:spPr>
          <a:xfrm>
            <a:off x="4138516" y="5645532"/>
            <a:ext cx="1427322" cy="5618028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Arrow Connector 1116">
            <a:extLst>
              <a:ext uri="{FF2B5EF4-FFF2-40B4-BE49-F238E27FC236}">
                <a16:creationId xmlns:a16="http://schemas.microsoft.com/office/drawing/2014/main" id="{DCC06DEA-76C7-65A5-1674-073534BD57E0}"/>
              </a:ext>
            </a:extLst>
          </p:cNvPr>
          <p:cNvCxnSpPr>
            <a:cxnSpLocks/>
          </p:cNvCxnSpPr>
          <p:nvPr/>
        </p:nvCxnSpPr>
        <p:spPr>
          <a:xfrm>
            <a:off x="6200087" y="6487540"/>
            <a:ext cx="1084340" cy="4112966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Straight Arrow Connector 2081">
            <a:extLst>
              <a:ext uri="{FF2B5EF4-FFF2-40B4-BE49-F238E27FC236}">
                <a16:creationId xmlns:a16="http://schemas.microsoft.com/office/drawing/2014/main" id="{C730E4D6-1455-406B-1F17-814100883E3F}"/>
              </a:ext>
            </a:extLst>
          </p:cNvPr>
          <p:cNvCxnSpPr>
            <a:cxnSpLocks/>
          </p:cNvCxnSpPr>
          <p:nvPr/>
        </p:nvCxnSpPr>
        <p:spPr>
          <a:xfrm flipH="1">
            <a:off x="5690135" y="11263560"/>
            <a:ext cx="386735" cy="1861580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5" name="Straight Arrow Connector 2084">
            <a:extLst>
              <a:ext uri="{FF2B5EF4-FFF2-40B4-BE49-F238E27FC236}">
                <a16:creationId xmlns:a16="http://schemas.microsoft.com/office/drawing/2014/main" id="{E89BBE6A-EC90-F60A-58A0-95B429075BD6}"/>
              </a:ext>
            </a:extLst>
          </p:cNvPr>
          <p:cNvCxnSpPr>
            <a:cxnSpLocks/>
          </p:cNvCxnSpPr>
          <p:nvPr/>
        </p:nvCxnSpPr>
        <p:spPr>
          <a:xfrm>
            <a:off x="4112478" y="6444114"/>
            <a:ext cx="12472110" cy="5119575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Arrow Connector 2088">
            <a:extLst>
              <a:ext uri="{FF2B5EF4-FFF2-40B4-BE49-F238E27FC236}">
                <a16:creationId xmlns:a16="http://schemas.microsoft.com/office/drawing/2014/main" id="{49490AA8-355B-93E6-8380-B46FEC1B000C}"/>
              </a:ext>
            </a:extLst>
          </p:cNvPr>
          <p:cNvCxnSpPr>
            <a:cxnSpLocks/>
          </p:cNvCxnSpPr>
          <p:nvPr/>
        </p:nvCxnSpPr>
        <p:spPr>
          <a:xfrm>
            <a:off x="4607613" y="5670323"/>
            <a:ext cx="317710" cy="6136507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Straight Arrow Connector 2091">
            <a:extLst>
              <a:ext uri="{FF2B5EF4-FFF2-40B4-BE49-F238E27FC236}">
                <a16:creationId xmlns:a16="http://schemas.microsoft.com/office/drawing/2014/main" id="{104CD7B3-F82A-69F5-A1D5-CBD1ADE8D80A}"/>
              </a:ext>
            </a:extLst>
          </p:cNvPr>
          <p:cNvCxnSpPr>
            <a:cxnSpLocks/>
          </p:cNvCxnSpPr>
          <p:nvPr/>
        </p:nvCxnSpPr>
        <p:spPr>
          <a:xfrm flipH="1">
            <a:off x="7242466" y="5755796"/>
            <a:ext cx="7757812" cy="5347772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6" name="Straight Arrow Connector 2095">
            <a:extLst>
              <a:ext uri="{FF2B5EF4-FFF2-40B4-BE49-F238E27FC236}">
                <a16:creationId xmlns:a16="http://schemas.microsoft.com/office/drawing/2014/main" id="{A7F65C87-6E9B-F777-64CE-42EB68C00821}"/>
              </a:ext>
            </a:extLst>
          </p:cNvPr>
          <p:cNvCxnSpPr>
            <a:cxnSpLocks/>
            <a:endCxn id="1118" idx="2"/>
          </p:cNvCxnSpPr>
          <p:nvPr/>
        </p:nvCxnSpPr>
        <p:spPr>
          <a:xfrm flipH="1">
            <a:off x="13758499" y="5802091"/>
            <a:ext cx="379216" cy="606982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8" name="Straight Arrow Connector 2117">
            <a:extLst>
              <a:ext uri="{FF2B5EF4-FFF2-40B4-BE49-F238E27FC236}">
                <a16:creationId xmlns:a16="http://schemas.microsoft.com/office/drawing/2014/main" id="{F43BC909-F965-7455-8B0D-5E29C8BD0978}"/>
              </a:ext>
            </a:extLst>
          </p:cNvPr>
          <p:cNvCxnSpPr>
            <a:cxnSpLocks/>
          </p:cNvCxnSpPr>
          <p:nvPr/>
        </p:nvCxnSpPr>
        <p:spPr>
          <a:xfrm flipH="1">
            <a:off x="17926923" y="5176972"/>
            <a:ext cx="934116" cy="6403138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8" name="Straight Arrow Connector 2127">
            <a:extLst>
              <a:ext uri="{FF2B5EF4-FFF2-40B4-BE49-F238E27FC236}">
                <a16:creationId xmlns:a16="http://schemas.microsoft.com/office/drawing/2014/main" id="{AB7FE313-674E-7060-8718-BC60921DBA9E}"/>
              </a:ext>
            </a:extLst>
          </p:cNvPr>
          <p:cNvCxnSpPr>
            <a:cxnSpLocks/>
            <a:stCxn id="1150" idx="3"/>
          </p:cNvCxnSpPr>
          <p:nvPr/>
        </p:nvCxnSpPr>
        <p:spPr>
          <a:xfrm flipH="1">
            <a:off x="3539972" y="2800771"/>
            <a:ext cx="8642515" cy="8603181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1" name="Picture 70" descr="CLEARANCE - LDO Motors 40mm x 20mm 24V Brushless Cooling 2-Pin Blower Fan (1 Pack)">
            <a:extLst>
              <a:ext uri="{FF2B5EF4-FFF2-40B4-BE49-F238E27FC236}">
                <a16:creationId xmlns:a16="http://schemas.microsoft.com/office/drawing/2014/main" id="{9C735E2C-AAD5-F78D-D01C-1195B4693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3" t="13267" r="49447" b="48823"/>
          <a:stretch/>
        </p:blipFill>
        <p:spPr bwMode="auto">
          <a:xfrm rot="10800000" flipH="1">
            <a:off x="9202484" y="10274181"/>
            <a:ext cx="1683709" cy="173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2" name="Picture 70" descr="CLEARANCE - LDO Motors 40mm x 20mm 24V Brushless Cooling 2-Pin Blower Fan (1 Pack)">
            <a:extLst>
              <a:ext uri="{FF2B5EF4-FFF2-40B4-BE49-F238E27FC236}">
                <a16:creationId xmlns:a16="http://schemas.microsoft.com/office/drawing/2014/main" id="{F4890258-B4ED-7745-0FB6-17CCE1275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3" t="13267" r="49447" b="48823"/>
          <a:stretch/>
        </p:blipFill>
        <p:spPr bwMode="auto">
          <a:xfrm rot="10800000" flipH="1">
            <a:off x="10777624" y="11202085"/>
            <a:ext cx="1683709" cy="173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33" name="Straight Arrow Connector 2132">
            <a:extLst>
              <a:ext uri="{FF2B5EF4-FFF2-40B4-BE49-F238E27FC236}">
                <a16:creationId xmlns:a16="http://schemas.microsoft.com/office/drawing/2014/main" id="{D3008A96-8912-E49E-0EF4-417CF1CAED62}"/>
              </a:ext>
            </a:extLst>
          </p:cNvPr>
          <p:cNvCxnSpPr>
            <a:cxnSpLocks/>
          </p:cNvCxnSpPr>
          <p:nvPr/>
        </p:nvCxnSpPr>
        <p:spPr>
          <a:xfrm flipV="1">
            <a:off x="10891758" y="10310623"/>
            <a:ext cx="5105303" cy="833384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Straight Arrow Connector 2136">
            <a:extLst>
              <a:ext uri="{FF2B5EF4-FFF2-40B4-BE49-F238E27FC236}">
                <a16:creationId xmlns:a16="http://schemas.microsoft.com/office/drawing/2014/main" id="{0A37DE1B-CCF5-3F4F-9931-7446DF008BA7}"/>
              </a:ext>
            </a:extLst>
          </p:cNvPr>
          <p:cNvCxnSpPr>
            <a:cxnSpLocks/>
            <a:stCxn id="2132" idx="3"/>
          </p:cNvCxnSpPr>
          <p:nvPr/>
        </p:nvCxnSpPr>
        <p:spPr>
          <a:xfrm flipV="1">
            <a:off x="12461333" y="10642250"/>
            <a:ext cx="3596820" cy="1426455"/>
          </a:xfrm>
          <a:prstGeom prst="straightConnector1">
            <a:avLst/>
          </a:prstGeom>
          <a:ln w="539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0" name="Straight Arrow Connector 2139">
            <a:extLst>
              <a:ext uri="{FF2B5EF4-FFF2-40B4-BE49-F238E27FC236}">
                <a16:creationId xmlns:a16="http://schemas.microsoft.com/office/drawing/2014/main" id="{7D2284C4-1573-1FFB-E158-40D3AF2F483C}"/>
              </a:ext>
            </a:extLst>
          </p:cNvPr>
          <p:cNvCxnSpPr>
            <a:cxnSpLocks/>
            <a:endCxn id="2141" idx="3"/>
          </p:cNvCxnSpPr>
          <p:nvPr/>
        </p:nvCxnSpPr>
        <p:spPr>
          <a:xfrm flipH="1">
            <a:off x="13502632" y="11531113"/>
            <a:ext cx="3458808" cy="918902"/>
          </a:xfrm>
          <a:prstGeom prst="straightConnector1">
            <a:avLst/>
          </a:prstGeom>
          <a:ln w="539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1" name="Picture 38" descr="RTD Pt1000 and PT100 | Platinum Resistance Temperature Detector – Slice  Engineering">
            <a:extLst>
              <a:ext uri="{FF2B5EF4-FFF2-40B4-BE49-F238E27FC236}">
                <a16:creationId xmlns:a16="http://schemas.microsoft.com/office/drawing/2014/main" id="{B2915CF2-69B9-646F-B114-63BBDD7C6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0" b="39628"/>
          <a:stretch/>
        </p:blipFill>
        <p:spPr bwMode="auto">
          <a:xfrm>
            <a:off x="12525929" y="12350429"/>
            <a:ext cx="976703" cy="19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F97196E9-3232-4C27-05ED-7917467AA396}"/>
              </a:ext>
            </a:extLst>
          </p:cNvPr>
          <p:cNvGrpSpPr/>
          <p:nvPr/>
        </p:nvGrpSpPr>
        <p:grpSpPr>
          <a:xfrm>
            <a:off x="18237408" y="3604856"/>
            <a:ext cx="3482280" cy="2322730"/>
            <a:chOff x="15170284" y="1153410"/>
            <a:chExt cx="3482280" cy="2322730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E788683D-478E-37CC-2D6F-F7E2D8BFE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90673" y="1260023"/>
              <a:ext cx="1561891" cy="1780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8" name="Picture 56">
              <a:extLst>
                <a:ext uri="{FF2B5EF4-FFF2-40B4-BE49-F238E27FC236}">
                  <a16:creationId xmlns:a16="http://schemas.microsoft.com/office/drawing/2014/main" id="{2904AF05-55D7-C1CA-83D9-2815F31925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92" t="38417" r="14041" b="23753"/>
            <a:stretch/>
          </p:blipFill>
          <p:spPr bwMode="auto">
            <a:xfrm rot="19059044" flipH="1" flipV="1">
              <a:off x="15170284" y="1974912"/>
              <a:ext cx="1409701" cy="150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9" name="Picture 56">
              <a:extLst>
                <a:ext uri="{FF2B5EF4-FFF2-40B4-BE49-F238E27FC236}">
                  <a16:creationId xmlns:a16="http://schemas.microsoft.com/office/drawing/2014/main" id="{4DFCCEB8-12AB-6ECB-3704-8AB389044D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6" t="35044" r="50000" b="42221"/>
            <a:stretch/>
          </p:blipFill>
          <p:spPr bwMode="auto">
            <a:xfrm rot="21062934" flipV="1">
              <a:off x="15246837" y="1153410"/>
              <a:ext cx="1734695" cy="90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49" name="Straight Arrow Connector 2148">
            <a:extLst>
              <a:ext uri="{FF2B5EF4-FFF2-40B4-BE49-F238E27FC236}">
                <a16:creationId xmlns:a16="http://schemas.microsoft.com/office/drawing/2014/main" id="{37C1C366-8C2D-033B-222C-560709055EE6}"/>
              </a:ext>
            </a:extLst>
          </p:cNvPr>
          <p:cNvCxnSpPr>
            <a:cxnSpLocks/>
          </p:cNvCxnSpPr>
          <p:nvPr/>
        </p:nvCxnSpPr>
        <p:spPr>
          <a:xfrm>
            <a:off x="18441024" y="11603671"/>
            <a:ext cx="796132" cy="1079773"/>
          </a:xfrm>
          <a:prstGeom prst="straightConnector1">
            <a:avLst/>
          </a:prstGeom>
          <a:ln w="539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Arrow Connector 2115">
            <a:extLst>
              <a:ext uri="{FF2B5EF4-FFF2-40B4-BE49-F238E27FC236}">
                <a16:creationId xmlns:a16="http://schemas.microsoft.com/office/drawing/2014/main" id="{165542B9-C05B-F65D-3847-AC406A2C9EDC}"/>
              </a:ext>
            </a:extLst>
          </p:cNvPr>
          <p:cNvCxnSpPr>
            <a:cxnSpLocks/>
          </p:cNvCxnSpPr>
          <p:nvPr/>
        </p:nvCxnSpPr>
        <p:spPr>
          <a:xfrm flipH="1">
            <a:off x="19286589" y="5414735"/>
            <a:ext cx="914658" cy="5221928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0" name="Straight Arrow Connector 2159">
            <a:extLst>
              <a:ext uri="{FF2B5EF4-FFF2-40B4-BE49-F238E27FC236}">
                <a16:creationId xmlns:a16="http://schemas.microsoft.com/office/drawing/2014/main" id="{20D8B7F3-83A8-5D48-7B07-9D91A4F38E89}"/>
              </a:ext>
            </a:extLst>
          </p:cNvPr>
          <p:cNvCxnSpPr>
            <a:cxnSpLocks/>
            <a:stCxn id="2050" idx="1"/>
          </p:cNvCxnSpPr>
          <p:nvPr/>
        </p:nvCxnSpPr>
        <p:spPr>
          <a:xfrm>
            <a:off x="14168402" y="7984747"/>
            <a:ext cx="4126407" cy="3013805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8" name="Straight Arrow Connector 2177">
            <a:extLst>
              <a:ext uri="{FF2B5EF4-FFF2-40B4-BE49-F238E27FC236}">
                <a16:creationId xmlns:a16="http://schemas.microsoft.com/office/drawing/2014/main" id="{2A304962-50A5-0544-F549-4EDC40DD1331}"/>
              </a:ext>
            </a:extLst>
          </p:cNvPr>
          <p:cNvCxnSpPr>
            <a:cxnSpLocks/>
          </p:cNvCxnSpPr>
          <p:nvPr/>
        </p:nvCxnSpPr>
        <p:spPr>
          <a:xfrm flipH="1" flipV="1">
            <a:off x="19719498" y="10310623"/>
            <a:ext cx="1120062" cy="105019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1" name="Straight Arrow Connector 2180">
            <a:extLst>
              <a:ext uri="{FF2B5EF4-FFF2-40B4-BE49-F238E27FC236}">
                <a16:creationId xmlns:a16="http://schemas.microsoft.com/office/drawing/2014/main" id="{B1B5294A-C54D-1A28-3E33-94E1B19EBB9C}"/>
              </a:ext>
            </a:extLst>
          </p:cNvPr>
          <p:cNvCxnSpPr>
            <a:cxnSpLocks/>
          </p:cNvCxnSpPr>
          <p:nvPr/>
        </p:nvCxnSpPr>
        <p:spPr>
          <a:xfrm flipH="1" flipV="1">
            <a:off x="19735234" y="10797831"/>
            <a:ext cx="1120062" cy="105019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3" name="Straight Arrow Connector 2182">
            <a:extLst>
              <a:ext uri="{FF2B5EF4-FFF2-40B4-BE49-F238E27FC236}">
                <a16:creationId xmlns:a16="http://schemas.microsoft.com/office/drawing/2014/main" id="{51D0F9A1-CE1A-9439-4411-830067B46BA2}"/>
              </a:ext>
            </a:extLst>
          </p:cNvPr>
          <p:cNvCxnSpPr>
            <a:cxnSpLocks/>
          </p:cNvCxnSpPr>
          <p:nvPr/>
        </p:nvCxnSpPr>
        <p:spPr>
          <a:xfrm flipH="1">
            <a:off x="14970408" y="9736328"/>
            <a:ext cx="1062425" cy="103205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4" name="Straight Arrow Connector 2183">
            <a:extLst>
              <a:ext uri="{FF2B5EF4-FFF2-40B4-BE49-F238E27FC236}">
                <a16:creationId xmlns:a16="http://schemas.microsoft.com/office/drawing/2014/main" id="{C682C02C-CB6F-75DC-4C7F-08D3E519211C}"/>
              </a:ext>
            </a:extLst>
          </p:cNvPr>
          <p:cNvCxnSpPr>
            <a:cxnSpLocks/>
          </p:cNvCxnSpPr>
          <p:nvPr/>
        </p:nvCxnSpPr>
        <p:spPr>
          <a:xfrm flipH="1" flipV="1">
            <a:off x="14945942" y="9805739"/>
            <a:ext cx="19763" cy="2794273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7" name="Straight Arrow Connector 2186">
            <a:extLst>
              <a:ext uri="{FF2B5EF4-FFF2-40B4-BE49-F238E27FC236}">
                <a16:creationId xmlns:a16="http://schemas.microsoft.com/office/drawing/2014/main" id="{B771C478-CCE7-7356-0352-FE636144D61A}"/>
              </a:ext>
            </a:extLst>
          </p:cNvPr>
          <p:cNvCxnSpPr>
            <a:cxnSpLocks/>
          </p:cNvCxnSpPr>
          <p:nvPr/>
        </p:nvCxnSpPr>
        <p:spPr>
          <a:xfrm flipH="1" flipV="1">
            <a:off x="20799521" y="10420581"/>
            <a:ext cx="40039" cy="1667205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0" name="Straight Arrow Connector 2189">
            <a:extLst>
              <a:ext uri="{FF2B5EF4-FFF2-40B4-BE49-F238E27FC236}">
                <a16:creationId xmlns:a16="http://schemas.microsoft.com/office/drawing/2014/main" id="{B5D87DEB-8CC6-D64C-5AE3-3B32EA5A3D7E}"/>
              </a:ext>
            </a:extLst>
          </p:cNvPr>
          <p:cNvCxnSpPr>
            <a:cxnSpLocks/>
          </p:cNvCxnSpPr>
          <p:nvPr/>
        </p:nvCxnSpPr>
        <p:spPr>
          <a:xfrm flipH="1">
            <a:off x="14970408" y="12103277"/>
            <a:ext cx="5884888" cy="308767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4" name="Straight Arrow Connector 2193">
            <a:extLst>
              <a:ext uri="{FF2B5EF4-FFF2-40B4-BE49-F238E27FC236}">
                <a16:creationId xmlns:a16="http://schemas.microsoft.com/office/drawing/2014/main" id="{AD4993EC-8E84-5DF8-320E-27C815DDD3D3}"/>
              </a:ext>
            </a:extLst>
          </p:cNvPr>
          <p:cNvCxnSpPr>
            <a:cxnSpLocks/>
          </p:cNvCxnSpPr>
          <p:nvPr/>
        </p:nvCxnSpPr>
        <p:spPr>
          <a:xfrm flipH="1">
            <a:off x="10821870" y="12539185"/>
            <a:ext cx="4152461" cy="2609975"/>
          </a:xfrm>
          <a:prstGeom prst="straightConnector1">
            <a:avLst/>
          </a:prstGeom>
          <a:ln w="5397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48C621-9925-8647-AAAA-8BD262A335A1}"/>
              </a:ext>
            </a:extLst>
          </p:cNvPr>
          <p:cNvGrpSpPr/>
          <p:nvPr/>
        </p:nvGrpSpPr>
        <p:grpSpPr>
          <a:xfrm>
            <a:off x="1263053" y="5780828"/>
            <a:ext cx="8289550" cy="2206276"/>
            <a:chOff x="1244487" y="5519940"/>
            <a:chExt cx="8289550" cy="2206276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0ACE6D40-217A-75D7-C302-7ECCF26B08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3" t="12018" r="24363" b="11212"/>
            <a:stretch/>
          </p:blipFill>
          <p:spPr bwMode="auto">
            <a:xfrm>
              <a:off x="1244487" y="5519940"/>
              <a:ext cx="1625662" cy="2171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3DC1D181-BD6F-2628-7840-49099BECA6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3" t="12018" r="24363" b="11212"/>
            <a:stretch/>
          </p:blipFill>
          <p:spPr bwMode="auto">
            <a:xfrm flipH="1">
              <a:off x="7908375" y="5555138"/>
              <a:ext cx="1625662" cy="2171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07" name="Connector: Elbow 2206">
            <a:extLst>
              <a:ext uri="{FF2B5EF4-FFF2-40B4-BE49-F238E27FC236}">
                <a16:creationId xmlns:a16="http://schemas.microsoft.com/office/drawing/2014/main" id="{D2D0D4DE-6435-929A-2AB9-5BB33026A6AA}"/>
              </a:ext>
            </a:extLst>
          </p:cNvPr>
          <p:cNvCxnSpPr>
            <a:cxnSpLocks/>
          </p:cNvCxnSpPr>
          <p:nvPr/>
        </p:nvCxnSpPr>
        <p:spPr>
          <a:xfrm rot="10800000">
            <a:off x="12497487" y="18234132"/>
            <a:ext cx="3281733" cy="1558979"/>
          </a:xfrm>
          <a:prstGeom prst="bentConnector3">
            <a:avLst>
              <a:gd name="adj1" fmla="val 50000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9" name="Connector: Elbow 2208">
            <a:extLst>
              <a:ext uri="{FF2B5EF4-FFF2-40B4-BE49-F238E27FC236}">
                <a16:creationId xmlns:a16="http://schemas.microsoft.com/office/drawing/2014/main" id="{B6B5C037-6AA8-AB55-2002-9BB77BA2B473}"/>
              </a:ext>
            </a:extLst>
          </p:cNvPr>
          <p:cNvCxnSpPr>
            <a:cxnSpLocks/>
          </p:cNvCxnSpPr>
          <p:nvPr/>
        </p:nvCxnSpPr>
        <p:spPr>
          <a:xfrm rot="5400000">
            <a:off x="11522274" y="15840275"/>
            <a:ext cx="3867438" cy="1917014"/>
          </a:xfrm>
          <a:prstGeom prst="bentConnector3">
            <a:avLst>
              <a:gd name="adj1" fmla="val 3370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6" name="Connector: Elbow 2215">
            <a:extLst>
              <a:ext uri="{FF2B5EF4-FFF2-40B4-BE49-F238E27FC236}">
                <a16:creationId xmlns:a16="http://schemas.microsoft.com/office/drawing/2014/main" id="{B6257C9B-9B44-9EAA-C7BF-482B06EAEEC6}"/>
              </a:ext>
            </a:extLst>
          </p:cNvPr>
          <p:cNvCxnSpPr>
            <a:cxnSpLocks/>
            <a:stCxn id="1038" idx="1"/>
          </p:cNvCxnSpPr>
          <p:nvPr/>
        </p:nvCxnSpPr>
        <p:spPr>
          <a:xfrm rot="16200000" flipV="1">
            <a:off x="7504901" y="13895490"/>
            <a:ext cx="292036" cy="8969318"/>
          </a:xfrm>
          <a:prstGeom prst="bentConnector2">
            <a:avLst/>
          </a:prstGeom>
          <a:ln w="539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5" name="Straight Connector 2224">
            <a:extLst>
              <a:ext uri="{FF2B5EF4-FFF2-40B4-BE49-F238E27FC236}">
                <a16:creationId xmlns:a16="http://schemas.microsoft.com/office/drawing/2014/main" id="{91E0F878-21B5-6836-B03F-36B659F7174D}"/>
              </a:ext>
            </a:extLst>
          </p:cNvPr>
          <p:cNvCxnSpPr>
            <a:cxnSpLocks/>
          </p:cNvCxnSpPr>
          <p:nvPr/>
        </p:nvCxnSpPr>
        <p:spPr>
          <a:xfrm>
            <a:off x="3166260" y="17400202"/>
            <a:ext cx="0" cy="833929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8" name="Connector: Elbow 2227">
            <a:extLst>
              <a:ext uri="{FF2B5EF4-FFF2-40B4-BE49-F238E27FC236}">
                <a16:creationId xmlns:a16="http://schemas.microsoft.com/office/drawing/2014/main" id="{19A04518-7F4E-FE50-9D1B-B4E52973A180}"/>
              </a:ext>
            </a:extLst>
          </p:cNvPr>
          <p:cNvCxnSpPr>
            <a:cxnSpLocks/>
          </p:cNvCxnSpPr>
          <p:nvPr/>
        </p:nvCxnSpPr>
        <p:spPr>
          <a:xfrm>
            <a:off x="7284427" y="11603671"/>
            <a:ext cx="3894062" cy="2135363"/>
          </a:xfrm>
          <a:prstGeom prst="bentConnector3">
            <a:avLst>
              <a:gd name="adj1" fmla="val 35976"/>
            </a:avLst>
          </a:prstGeom>
          <a:ln w="539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9" name="Connector: Elbow 2228">
            <a:extLst>
              <a:ext uri="{FF2B5EF4-FFF2-40B4-BE49-F238E27FC236}">
                <a16:creationId xmlns:a16="http://schemas.microsoft.com/office/drawing/2014/main" id="{5CBEECFF-4117-8CFD-C842-DF093AFCD7E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166004" y="11242520"/>
            <a:ext cx="8750112" cy="2503540"/>
          </a:xfrm>
          <a:prstGeom prst="bentConnector3">
            <a:avLst>
              <a:gd name="adj1" fmla="val -17055"/>
            </a:avLst>
          </a:prstGeom>
          <a:ln w="539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9" name="Connector: Elbow 2238">
            <a:extLst>
              <a:ext uri="{FF2B5EF4-FFF2-40B4-BE49-F238E27FC236}">
                <a16:creationId xmlns:a16="http://schemas.microsoft.com/office/drawing/2014/main" id="{FABABC27-1152-1B67-2AF5-26ECD2423EA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344955" y="14129793"/>
            <a:ext cx="1361668" cy="580153"/>
          </a:xfrm>
          <a:prstGeom prst="bentConnector3">
            <a:avLst>
              <a:gd name="adj1" fmla="val 50000"/>
            </a:avLst>
          </a:prstGeom>
          <a:ln w="539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1" name="Connector: Elbow 2240">
            <a:extLst>
              <a:ext uri="{FF2B5EF4-FFF2-40B4-BE49-F238E27FC236}">
                <a16:creationId xmlns:a16="http://schemas.microsoft.com/office/drawing/2014/main" id="{2FF13BD0-D2E1-2C91-8DFD-1FB0D4AA64FE}"/>
              </a:ext>
            </a:extLst>
          </p:cNvPr>
          <p:cNvCxnSpPr>
            <a:cxnSpLocks/>
            <a:stCxn id="1044" idx="3"/>
          </p:cNvCxnSpPr>
          <p:nvPr/>
        </p:nvCxnSpPr>
        <p:spPr>
          <a:xfrm>
            <a:off x="10868109" y="15500265"/>
            <a:ext cx="3723862" cy="936407"/>
          </a:xfrm>
          <a:prstGeom prst="bentConnector3">
            <a:avLst>
              <a:gd name="adj1" fmla="val 50000"/>
            </a:avLst>
          </a:prstGeom>
          <a:ln w="539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0" name="Connector: Elbow 2249">
            <a:extLst>
              <a:ext uri="{FF2B5EF4-FFF2-40B4-BE49-F238E27FC236}">
                <a16:creationId xmlns:a16="http://schemas.microsoft.com/office/drawing/2014/main" id="{C3CAF101-31D0-45AB-C93C-864CF637AD5C}"/>
              </a:ext>
            </a:extLst>
          </p:cNvPr>
          <p:cNvCxnSpPr>
            <a:cxnSpLocks/>
            <a:endCxn id="1160" idx="3"/>
          </p:cNvCxnSpPr>
          <p:nvPr/>
        </p:nvCxnSpPr>
        <p:spPr>
          <a:xfrm rot="16200000" flipV="1">
            <a:off x="-4041176" y="10947380"/>
            <a:ext cx="12248254" cy="2325248"/>
          </a:xfrm>
          <a:prstGeom prst="bentConnector3">
            <a:avLst>
              <a:gd name="adj1" fmla="val -7"/>
            </a:avLst>
          </a:prstGeom>
          <a:ln w="539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172A97-6E24-8A24-7040-6BE2220B08D1}"/>
              </a:ext>
            </a:extLst>
          </p:cNvPr>
          <p:cNvCxnSpPr>
            <a:cxnSpLocks/>
          </p:cNvCxnSpPr>
          <p:nvPr/>
        </p:nvCxnSpPr>
        <p:spPr>
          <a:xfrm flipV="1">
            <a:off x="6760895" y="5277046"/>
            <a:ext cx="686530" cy="1198336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AC1041-C311-BA22-09F4-70355B2E1362}"/>
              </a:ext>
            </a:extLst>
          </p:cNvPr>
          <p:cNvSpPr/>
          <p:nvPr/>
        </p:nvSpPr>
        <p:spPr>
          <a:xfrm>
            <a:off x="7163842" y="8672007"/>
            <a:ext cx="349560" cy="332305"/>
          </a:xfrm>
          <a:prstGeom prst="rect">
            <a:avLst/>
          </a:prstGeom>
          <a:solidFill>
            <a:schemeClr val="bg1"/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5V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DEF6E7-2398-C288-B8BA-1CBCB1CC8E5B}"/>
              </a:ext>
            </a:extLst>
          </p:cNvPr>
          <p:cNvCxnSpPr>
            <a:endCxn id="22" idx="0"/>
          </p:cNvCxnSpPr>
          <p:nvPr/>
        </p:nvCxnSpPr>
        <p:spPr>
          <a:xfrm>
            <a:off x="6490938" y="5738912"/>
            <a:ext cx="847684" cy="2933095"/>
          </a:xfrm>
          <a:prstGeom prst="line">
            <a:avLst/>
          </a:prstGeom>
          <a:ln w="539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8" name="Picture 68">
            <a:extLst>
              <a:ext uri="{FF2B5EF4-FFF2-40B4-BE49-F238E27FC236}">
                <a16:creationId xmlns:a16="http://schemas.microsoft.com/office/drawing/2014/main" id="{B17C62A3-A397-C81E-F329-93D301DDF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3" t="17733" r="27822" b="9860"/>
          <a:stretch/>
        </p:blipFill>
        <p:spPr bwMode="auto">
          <a:xfrm rot="830659">
            <a:off x="3404286" y="19037620"/>
            <a:ext cx="3722369" cy="24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3" name="Connector: Elbow 2242">
            <a:extLst>
              <a:ext uri="{FF2B5EF4-FFF2-40B4-BE49-F238E27FC236}">
                <a16:creationId xmlns:a16="http://schemas.microsoft.com/office/drawing/2014/main" id="{FA1103F9-D189-72BF-31C4-7B16F0C45EBC}"/>
              </a:ext>
            </a:extLst>
          </p:cNvPr>
          <p:cNvCxnSpPr>
            <a:cxnSpLocks/>
          </p:cNvCxnSpPr>
          <p:nvPr/>
        </p:nvCxnSpPr>
        <p:spPr>
          <a:xfrm rot="5400000">
            <a:off x="11417533" y="15651384"/>
            <a:ext cx="3314239" cy="2679699"/>
          </a:xfrm>
          <a:prstGeom prst="bentConnector3">
            <a:avLst>
              <a:gd name="adj1" fmla="val -199"/>
            </a:avLst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3300615-0BC9-F84E-2D0C-46C33636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0000">
            <a:off x="10762548" y="18943272"/>
            <a:ext cx="2794837" cy="196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8" descr="Creality 3D Printer Kits 6PCS Endstop Limit Switch Module Endstop RAMPS 1.4  RepRap X/Y/Z Switch for 3D Printer Parts|3D Printer Parts &amp; Accessories| -  AliExpress">
            <a:extLst>
              <a:ext uri="{FF2B5EF4-FFF2-40B4-BE49-F238E27FC236}">
                <a16:creationId xmlns:a16="http://schemas.microsoft.com/office/drawing/2014/main" id="{AD56EAE4-B53F-6C4F-E51B-ACA8296B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58238" y="3827575"/>
            <a:ext cx="1349397" cy="134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69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</TotalTime>
  <Words>1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MHz Siboor v0.1|Tri-Zero</dc:title>
  <dc:creator>Tod Wulff</dc:creator>
  <cp:lastModifiedBy>Tod Wulff</cp:lastModifiedBy>
  <cp:revision>16</cp:revision>
  <dcterms:created xsi:type="dcterms:W3CDTF">2022-09-04T08:43:11Z</dcterms:created>
  <dcterms:modified xsi:type="dcterms:W3CDTF">2022-09-04T16:03:37Z</dcterms:modified>
</cp:coreProperties>
</file>